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04" r:id="rId3"/>
    <p:sldId id="993" r:id="rId4"/>
    <p:sldId id="994" r:id="rId5"/>
    <p:sldId id="1005" r:id="rId6"/>
    <p:sldId id="995" r:id="rId7"/>
    <p:sldId id="998" r:id="rId8"/>
    <p:sldId id="999" r:id="rId9"/>
    <p:sldId id="1000" r:id="rId10"/>
    <p:sldId id="1001" r:id="rId11"/>
    <p:sldId id="1002" r:id="rId12"/>
    <p:sldId id="1003" r:id="rId13"/>
    <p:sldId id="988" r:id="rId14"/>
    <p:sldId id="1007" r:id="rId15"/>
    <p:sldId id="1006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7791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a puppy.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a teddy.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z68.jpg" descr="id:21474939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844824"/>
            <a:ext cx="1153795" cy="1257300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图为泰迪熊。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 这是一只泰迪熊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3078" y="2636912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8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grape.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peach.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t9.jpg" descr="id:21474939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348880"/>
            <a:ext cx="1099185" cy="1163320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图为葡萄。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3078" y="2257708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327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将下列句子重新排序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OK. Here you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 The cherry is yummy.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cherry and a banana,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Look, a grape, a cherry and a banana.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4014" y="4133979"/>
            <a:ext cx="1134183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根据已给出的第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看，一颗葡萄，一颗樱桃和一根香蕉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请给我一颗樱桃和一根香蕉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与之衔接。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好的。给你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句。最后一句就是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谢谢你。这樱桃真好吃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。故答案顺序为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3 4 2 1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6163" y="1671835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 smtClean="0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26706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291513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86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4025316"/>
            <a:ext cx="8928992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Miss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在投影上展示了一张照片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让同学们根据照片演绎一部情景剧。根据图片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选择合适的句子完成情景剧。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52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grape,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These are grapes.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52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Are these cherries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这些是樱桃吗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1213646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776" y="2072474"/>
            <a:ext cx="3672408" cy="62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052736"/>
            <a:ext cx="8928992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384995"/>
          </a:xfrm>
        </p:spPr>
        <p:txBody>
          <a:bodyPr/>
          <a:lstStyle/>
          <a:p>
            <a:pPr indent="11652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grape,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These are grapes.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52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Are these cherries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这些是樱桃吗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ef60.jpg" descr="id:21474939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90750" y="2420888"/>
            <a:ext cx="7416824" cy="296807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926854" y="27089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27454" y="26897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54846" y="37170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327454" y="37170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27054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0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219957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根据图片和所给选项可知，这是孩子和母亲的对话。对话意为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这些是樱桃吗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不。这些是葡萄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请给我一颗葡萄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答案为：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 B A C 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04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384995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a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banana, please.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cherry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grape.	</a:t>
            </a: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a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29464"/>
            <a:ext cx="11453495" cy="655320"/>
          </a:xfrm>
          <a:prstGeom prst="rect">
            <a:avLst/>
          </a:prstGeom>
        </p:spPr>
      </p:pic>
      <p:pic>
        <p:nvPicPr>
          <p:cNvPr id="5" name="e08.jpg" descr="id:2147493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99662" y="1628800"/>
            <a:ext cx="421511" cy="421511"/>
          </a:xfrm>
          <a:prstGeom prst="rect">
            <a:avLst/>
          </a:prstGeom>
        </p:spPr>
      </p:pic>
      <p:pic>
        <p:nvPicPr>
          <p:cNvPr id="6" name="e09.jpg" descr="id:214749377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78782" y="2276872"/>
            <a:ext cx="432048" cy="432048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417" y="4022316"/>
            <a:ext cx="11688445" cy="23475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357" y="5717302"/>
            <a:ext cx="634361" cy="6504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8862" y="5698583"/>
            <a:ext cx="661241" cy="6827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054" y="5678500"/>
            <a:ext cx="661241" cy="6827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7254" y="5678500"/>
            <a:ext cx="661241" cy="6827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9502" y="5678500"/>
            <a:ext cx="634361" cy="65048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6254" y="5695752"/>
            <a:ext cx="634361" cy="65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banana,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 grape,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cherry, please.	B. A peach,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	B. Goodbye.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830888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cherry.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cherry?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1550" y="1988840"/>
            <a:ext cx="2596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grape,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1550" y="2636912"/>
            <a:ext cx="261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peach, please.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1550" y="3284984"/>
            <a:ext cx="1943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Thank you.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16064" y="3913892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91550" y="4509120"/>
            <a:ext cx="2847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cherry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99890" y="19427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5888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9890" y="45263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5791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将单词与对应的图片进行连线。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1944646"/>
            <a:ext cx="11377264" cy="3716602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414686" y="2520709"/>
            <a:ext cx="7272808" cy="18722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502918" y="2520709"/>
            <a:ext cx="7776864" cy="20162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990750" y="2520709"/>
            <a:ext cx="4032448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167214" y="2520709"/>
            <a:ext cx="2232248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3574926" y="2520709"/>
            <a:ext cx="7488832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1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peach,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cz64.jpg" descr="id:21474939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636912"/>
            <a:ext cx="841375" cy="14039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43078" y="2708920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图为樱桃。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3815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apple,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banana,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z65.jpg" descr="id:2147493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2060848"/>
            <a:ext cx="1001395" cy="13239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43078" y="285293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图为香蕉。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5823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bag.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my box.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z66.jpg" descr="id:21474939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132856"/>
            <a:ext cx="1458595" cy="1137920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图为盒子。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3078" y="285293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9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5823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banana,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and see, a yummy peach.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z67.jpg" descr="id:21474939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204864"/>
            <a:ext cx="1237615" cy="1175385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图为桃子。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看一看，一个美味的桃子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3078" y="285293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8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00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927</Words>
  <Application>Microsoft Office PowerPoint</Application>
  <PresentationFormat>自定义</PresentationFormat>
  <Paragraphs>73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